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56" r:id="rId2"/>
    <p:sldId id="257" r:id="rId3"/>
    <p:sldId id="258" r:id="rId4"/>
    <p:sldId id="259" r:id="rId5"/>
    <p:sldId id="260" r:id="rId6"/>
    <p:sldId id="261" r:id="rId7"/>
    <p:sldId id="262" r:id="rId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88" d="100"/>
          <a:sy n="88" d="100"/>
        </p:scale>
        <p:origin x="-1062"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2"/>
      </p:bgRef>
    </p:bg>
    <p:spTree>
      <p:nvGrpSpPr>
        <p:cNvPr id="1" name=""/>
        <p:cNvGrpSpPr/>
        <p:nvPr/>
      </p:nvGrpSpPr>
      <p:grpSpPr>
        <a:xfrm>
          <a:off x="0" y="0"/>
          <a:ext cx="0" cy="0"/>
          <a:chOff x="0" y="0"/>
          <a:chExt cx="0" cy="0"/>
        </a:xfrm>
      </p:grpSpPr>
      <p:sp>
        <p:nvSpPr>
          <p:cNvPr id="7" name="Rectangle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2362200" y="4038600"/>
            <a:ext cx="6477000" cy="1828800"/>
          </a:xfrm>
        </p:spPr>
        <p:txBody>
          <a:bodyPr anchor="b"/>
          <a:lstStyle>
            <a:lvl1pPr>
              <a:defRPr cap="all" baseline="0"/>
            </a:lvl1pPr>
          </a:lstStyle>
          <a:p>
            <a:r>
              <a:rPr kumimoji="0" lang="en-US" smtClean="0"/>
              <a:t>Click to edit Master title style</a:t>
            </a:r>
            <a:endParaRPr kumimoji="0" lang="en-US"/>
          </a:p>
        </p:txBody>
      </p:sp>
      <p:sp>
        <p:nvSpPr>
          <p:cNvPr id="9" name="Subtitle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76200" y="6068699"/>
            <a:ext cx="2057400" cy="685800"/>
          </a:xfrm>
        </p:spPr>
        <p:txBody>
          <a:bodyPr>
            <a:noAutofit/>
          </a:bodyPr>
          <a:lstStyle>
            <a:lvl1pPr algn="ctr">
              <a:defRPr sz="2000">
                <a:solidFill>
                  <a:srgbClr val="FFFFFF"/>
                </a:solidFill>
              </a:defRPr>
            </a:lvl1pPr>
          </a:lstStyle>
          <a:p>
            <a:fld id="{D83E1255-86F3-4705-8E75-8F86D1825DAF}" type="datetimeFigureOut">
              <a:rPr lang="en-CA" smtClean="0"/>
              <a:t>15/06/2013</a:t>
            </a:fld>
            <a:endParaRPr lang="en-CA"/>
          </a:p>
        </p:txBody>
      </p:sp>
      <p:sp>
        <p:nvSpPr>
          <p:cNvPr id="17" name="Footer Placeholder 16"/>
          <p:cNvSpPr>
            <a:spLocks noGrp="1"/>
          </p:cNvSpPr>
          <p:nvPr>
            <p:ph type="ftr" sz="quarter" idx="11"/>
          </p:nvPr>
        </p:nvSpPr>
        <p:spPr>
          <a:xfrm>
            <a:off x="2085393" y="236538"/>
            <a:ext cx="5867400" cy="365125"/>
          </a:xfrm>
        </p:spPr>
        <p:txBody>
          <a:bodyPr/>
          <a:lstStyle>
            <a:lvl1pPr algn="r">
              <a:defRPr>
                <a:solidFill>
                  <a:schemeClr val="tx2"/>
                </a:solidFill>
              </a:defRPr>
            </a:lvl1pPr>
          </a:lstStyle>
          <a:p>
            <a:endParaRPr lang="en-CA"/>
          </a:p>
        </p:txBody>
      </p:sp>
      <p:sp>
        <p:nvSpPr>
          <p:cNvPr id="29" name="Slide Number Placeholder 28"/>
          <p:cNvSpPr>
            <a:spLocks noGrp="1"/>
          </p:cNvSpPr>
          <p:nvPr>
            <p:ph type="sldNum" sz="quarter" idx="12"/>
          </p:nvPr>
        </p:nvSpPr>
        <p:spPr>
          <a:xfrm>
            <a:off x="8001000" y="228600"/>
            <a:ext cx="838200" cy="381000"/>
          </a:xfrm>
        </p:spPr>
        <p:txBody>
          <a:bodyPr/>
          <a:lstStyle>
            <a:lvl1pPr>
              <a:defRPr>
                <a:solidFill>
                  <a:schemeClr val="tx2"/>
                </a:solidFill>
              </a:defRPr>
            </a:lvl1pPr>
          </a:lstStyle>
          <a:p>
            <a:fld id="{B167DAA7-9F19-4618-B38D-F452FC63FBBF}" type="slidenum">
              <a:rPr lang="en-CA" smtClean="0"/>
              <a:t>‹#›</a:t>
            </a:fld>
            <a:endParaRPr lang="en-CA"/>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D83E1255-86F3-4705-8E75-8F86D1825DAF}" type="datetimeFigureOut">
              <a:rPr lang="en-CA" smtClean="0"/>
              <a:t>15/06/2013</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B167DAA7-9F19-4618-B38D-F452FC63FBBF}" type="slidenum">
              <a:rPr lang="en-CA" smtClean="0"/>
              <a:t>‹#›</a:t>
            </a:fld>
            <a:endParaRPr lang="en-CA"/>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bg>
      <p:bgRef idx="1001">
        <a:schemeClr val="bg1"/>
      </p:bgRef>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609600"/>
            <a:ext cx="2057400" cy="55165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609600"/>
            <a:ext cx="5562600" cy="5516564"/>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6553200" y="6248402"/>
            <a:ext cx="2209800" cy="365125"/>
          </a:xfrm>
        </p:spPr>
        <p:txBody>
          <a:bodyPr/>
          <a:lstStyle/>
          <a:p>
            <a:fld id="{D83E1255-86F3-4705-8E75-8F86D1825DAF}" type="datetimeFigureOut">
              <a:rPr lang="en-CA" smtClean="0"/>
              <a:t>15/06/2013</a:t>
            </a:fld>
            <a:endParaRPr lang="en-CA"/>
          </a:p>
        </p:txBody>
      </p:sp>
      <p:sp>
        <p:nvSpPr>
          <p:cNvPr id="5" name="Footer Placeholder 4"/>
          <p:cNvSpPr>
            <a:spLocks noGrp="1"/>
          </p:cNvSpPr>
          <p:nvPr>
            <p:ph type="ftr" sz="quarter" idx="11"/>
          </p:nvPr>
        </p:nvSpPr>
        <p:spPr>
          <a:xfrm>
            <a:off x="457201" y="6248207"/>
            <a:ext cx="5573483" cy="365125"/>
          </a:xfrm>
        </p:spPr>
        <p:txBody>
          <a:bodyPr/>
          <a:lstStyle/>
          <a:p>
            <a:endParaRPr lang="en-CA"/>
          </a:p>
        </p:txBody>
      </p:sp>
      <p:sp>
        <p:nvSpPr>
          <p:cNvPr id="7" name="Rectangle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8" name="Rectangle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9" name="Rectangle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6" name="Slide Number Placeholder 5"/>
          <p:cNvSpPr>
            <a:spLocks noGrp="1"/>
          </p:cNvSpPr>
          <p:nvPr>
            <p:ph type="sldNum" sz="quarter" idx="12"/>
          </p:nvPr>
        </p:nvSpPr>
        <p:spPr>
          <a:xfrm rot="5400000">
            <a:off x="5989638" y="144462"/>
            <a:ext cx="533400" cy="244476"/>
          </a:xfrm>
        </p:spPr>
        <p:txBody>
          <a:bodyPr/>
          <a:lstStyle/>
          <a:p>
            <a:fld id="{B167DAA7-9F19-4618-B38D-F452FC63FBBF}" type="slidenum">
              <a:rPr lang="en-CA" smtClean="0"/>
              <a:t>‹#›</a:t>
            </a:fld>
            <a:endParaRPr lang="en-CA"/>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2648" y="228600"/>
            <a:ext cx="8153400" cy="990600"/>
          </a:xfrm>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D83E1255-86F3-4705-8E75-8F86D1825DAF}" type="datetimeFigureOut">
              <a:rPr lang="en-CA" smtClean="0"/>
              <a:t>15/06/2013</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B167DAA7-9F19-4618-B38D-F452FC63FBBF}" type="slidenum">
              <a:rPr lang="en-CA" smtClean="0"/>
              <a:t>‹#›</a:t>
            </a:fld>
            <a:endParaRPr lang="en-CA"/>
          </a:p>
        </p:txBody>
      </p:sp>
      <p:sp>
        <p:nvSpPr>
          <p:cNvPr id="8" name="Content Placeholder 7"/>
          <p:cNvSpPr>
            <a:spLocks noGrp="1"/>
          </p:cNvSpPr>
          <p:nvPr>
            <p:ph sz="quarter" idx="1"/>
          </p:nvPr>
        </p:nvSpPr>
        <p:spPr>
          <a:xfrm>
            <a:off x="612648" y="1600200"/>
            <a:ext cx="8153400" cy="44958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371600" y="2743200"/>
            <a:ext cx="7123113" cy="1673225"/>
          </a:xfrm>
        </p:spPr>
        <p:txBody>
          <a:bodyPr anchor="t"/>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7" name="Rectangle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fld id="{D83E1255-86F3-4705-8E75-8F86D1825DAF}" type="datetimeFigureOut">
              <a:rPr lang="en-CA" smtClean="0"/>
              <a:t>15/06/2013</a:t>
            </a:fld>
            <a:endParaRPr lang="en-CA"/>
          </a:p>
        </p:txBody>
      </p:sp>
      <p:sp>
        <p:nvSpPr>
          <p:cNvPr id="13" name="Slide Number Placeholder 12"/>
          <p:cNvSpPr>
            <a:spLocks noGrp="1"/>
          </p:cNvSpPr>
          <p:nvPr>
            <p:ph type="sldNum" sz="quarter" idx="11"/>
          </p:nvPr>
        </p:nvSpPr>
        <p:spPr>
          <a:xfrm>
            <a:off x="0" y="1752600"/>
            <a:ext cx="1295400" cy="701676"/>
          </a:xfrm>
        </p:spPr>
        <p:txBody>
          <a:bodyPr>
            <a:noAutofit/>
          </a:bodyPr>
          <a:lstStyle>
            <a:lvl1pPr>
              <a:defRPr sz="2400">
                <a:solidFill>
                  <a:srgbClr val="FFFFFF"/>
                </a:solidFill>
              </a:defRPr>
            </a:lvl1pPr>
          </a:lstStyle>
          <a:p>
            <a:fld id="{B167DAA7-9F19-4618-B38D-F452FC63FBBF}" type="slidenum">
              <a:rPr lang="en-CA" smtClean="0"/>
              <a:t>‹#›</a:t>
            </a:fld>
            <a:endParaRPr lang="en-CA"/>
          </a:p>
        </p:txBody>
      </p:sp>
      <p:sp>
        <p:nvSpPr>
          <p:cNvPr id="14" name="Footer Placeholder 13"/>
          <p:cNvSpPr>
            <a:spLocks noGrp="1"/>
          </p:cNvSpPr>
          <p:nvPr>
            <p:ph type="ftr" sz="quarter" idx="12"/>
          </p:nvPr>
        </p:nvSpPr>
        <p:spPr/>
        <p:txBody>
          <a:bodyPr/>
          <a:lstStyle/>
          <a:p>
            <a:endParaRPr lang="en-CA"/>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9" name="Content Placeholder 8"/>
          <p:cNvSpPr>
            <a:spLocks noGrp="1"/>
          </p:cNvSpPr>
          <p:nvPr>
            <p:ph sz="quarter" idx="1"/>
          </p:nvPr>
        </p:nvSpPr>
        <p:spPr>
          <a:xfrm>
            <a:off x="609600"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844901"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8" name="Date Placeholder 7"/>
          <p:cNvSpPr>
            <a:spLocks noGrp="1"/>
          </p:cNvSpPr>
          <p:nvPr>
            <p:ph type="dt" sz="half" idx="15"/>
          </p:nvPr>
        </p:nvSpPr>
        <p:spPr/>
        <p:txBody>
          <a:bodyPr rtlCol="0"/>
          <a:lstStyle/>
          <a:p>
            <a:fld id="{D83E1255-86F3-4705-8E75-8F86D1825DAF}" type="datetimeFigureOut">
              <a:rPr lang="en-CA" smtClean="0"/>
              <a:t>15/06/2013</a:t>
            </a:fld>
            <a:endParaRPr lang="en-CA"/>
          </a:p>
        </p:txBody>
      </p:sp>
      <p:sp>
        <p:nvSpPr>
          <p:cNvPr id="10" name="Slide Number Placeholder 9"/>
          <p:cNvSpPr>
            <a:spLocks noGrp="1"/>
          </p:cNvSpPr>
          <p:nvPr>
            <p:ph type="sldNum" sz="quarter" idx="16"/>
          </p:nvPr>
        </p:nvSpPr>
        <p:spPr/>
        <p:txBody>
          <a:bodyPr rtlCol="0"/>
          <a:lstStyle/>
          <a:p>
            <a:fld id="{B167DAA7-9F19-4618-B38D-F452FC63FBBF}" type="slidenum">
              <a:rPr lang="en-CA" smtClean="0"/>
              <a:t>‹#›</a:t>
            </a:fld>
            <a:endParaRPr lang="en-CA"/>
          </a:p>
        </p:txBody>
      </p:sp>
      <p:sp>
        <p:nvSpPr>
          <p:cNvPr id="12" name="Footer Placeholder 11"/>
          <p:cNvSpPr>
            <a:spLocks noGrp="1"/>
          </p:cNvSpPr>
          <p:nvPr>
            <p:ph type="ftr" sz="quarter" idx="17"/>
          </p:nvPr>
        </p:nvSpPr>
        <p:spPr/>
        <p:txBody>
          <a:bodyPr rtlCol="0"/>
          <a:lstStyle/>
          <a:p>
            <a:endParaRPr lang="en-CA"/>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3400" y="273050"/>
            <a:ext cx="8153400" cy="869950"/>
          </a:xfrm>
        </p:spPr>
        <p:txBody>
          <a:bodyPr anchor="ctr"/>
          <a:lstStyle>
            <a:lvl1pPr>
              <a:defRPr/>
            </a:lvl1pPr>
          </a:lstStyle>
          <a:p>
            <a:r>
              <a:rPr kumimoji="0" lang="en-US" smtClean="0"/>
              <a:t>Click to edit Master title style</a:t>
            </a:r>
            <a:endParaRPr kumimoji="0" lang="en-US"/>
          </a:p>
        </p:txBody>
      </p:sp>
      <p:sp>
        <p:nvSpPr>
          <p:cNvPr id="11" name="Content Placeholder 10"/>
          <p:cNvSpPr>
            <a:spLocks noGrp="1"/>
          </p:cNvSpPr>
          <p:nvPr>
            <p:ph sz="quarter" idx="2"/>
          </p:nvPr>
        </p:nvSpPr>
        <p:spPr>
          <a:xfrm>
            <a:off x="609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800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5"/>
          </p:nvPr>
        </p:nvSpPr>
        <p:spPr/>
        <p:txBody>
          <a:bodyPr rtlCol="0"/>
          <a:lstStyle/>
          <a:p>
            <a:fld id="{D83E1255-86F3-4705-8E75-8F86D1825DAF}" type="datetimeFigureOut">
              <a:rPr lang="en-CA" smtClean="0"/>
              <a:t>15/06/2013</a:t>
            </a:fld>
            <a:endParaRPr lang="en-CA"/>
          </a:p>
        </p:txBody>
      </p:sp>
      <p:sp>
        <p:nvSpPr>
          <p:cNvPr id="12" name="Slide Number Placeholder 11"/>
          <p:cNvSpPr>
            <a:spLocks noGrp="1"/>
          </p:cNvSpPr>
          <p:nvPr>
            <p:ph type="sldNum" sz="quarter" idx="16"/>
          </p:nvPr>
        </p:nvSpPr>
        <p:spPr/>
        <p:txBody>
          <a:bodyPr rtlCol="0"/>
          <a:lstStyle/>
          <a:p>
            <a:fld id="{B167DAA7-9F19-4618-B38D-F452FC63FBBF}" type="slidenum">
              <a:rPr lang="en-CA" smtClean="0"/>
              <a:t>‹#›</a:t>
            </a:fld>
            <a:endParaRPr lang="en-CA"/>
          </a:p>
        </p:txBody>
      </p:sp>
      <p:sp>
        <p:nvSpPr>
          <p:cNvPr id="14" name="Footer Placeholder 13"/>
          <p:cNvSpPr>
            <a:spLocks noGrp="1"/>
          </p:cNvSpPr>
          <p:nvPr>
            <p:ph type="ftr" sz="quarter" idx="17"/>
          </p:nvPr>
        </p:nvSpPr>
        <p:spPr/>
        <p:txBody>
          <a:bodyPr rtlCol="0"/>
          <a:lstStyle/>
          <a:p>
            <a:endParaRPr lang="en-CA"/>
          </a:p>
        </p:txBody>
      </p:sp>
      <p:sp>
        <p:nvSpPr>
          <p:cNvPr id="16" name="Text Placehold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
        <p:nvSpPr>
          <p:cNvPr id="15" name="Text Placeholder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D83E1255-86F3-4705-8E75-8F86D1825DAF}" type="datetimeFigureOut">
              <a:rPr lang="en-CA" smtClean="0"/>
              <a:t>15/06/2013</a:t>
            </a:fld>
            <a:endParaRPr lang="en-CA"/>
          </a:p>
        </p:txBody>
      </p:sp>
      <p:sp>
        <p:nvSpPr>
          <p:cNvPr id="4" name="Footer Placeholder 3"/>
          <p:cNvSpPr>
            <a:spLocks noGrp="1"/>
          </p:cNvSpPr>
          <p:nvPr>
            <p:ph type="ftr" sz="quarter" idx="11"/>
          </p:nvPr>
        </p:nvSpPr>
        <p:spPr/>
        <p:txBody>
          <a:bodyPr/>
          <a:lstStyle/>
          <a:p>
            <a:endParaRPr lang="en-CA"/>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B167DAA7-9F19-4618-B38D-F452FC63FBBF}" type="slidenum">
              <a:rPr lang="en-CA" smtClean="0"/>
              <a:t>‹#›</a:t>
            </a:fld>
            <a:endParaRPr lang="en-CA"/>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83E1255-86F3-4705-8E75-8F86D1825DAF}" type="datetimeFigureOut">
              <a:rPr lang="en-CA" smtClean="0"/>
              <a:t>15/06/2013</a:t>
            </a:fld>
            <a:endParaRPr lang="en-CA"/>
          </a:p>
        </p:txBody>
      </p:sp>
      <p:sp>
        <p:nvSpPr>
          <p:cNvPr id="3" name="Footer Placeholder 2"/>
          <p:cNvSpPr>
            <a:spLocks noGrp="1"/>
          </p:cNvSpPr>
          <p:nvPr>
            <p:ph type="ftr" sz="quarter" idx="11"/>
          </p:nvPr>
        </p:nvSpPr>
        <p:spPr/>
        <p:txBody>
          <a:bodyPr/>
          <a:lstStyle/>
          <a:p>
            <a:endParaRPr lang="en-CA"/>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B167DAA7-9F19-4618-B38D-F452FC63FBBF}" type="slidenum">
              <a:rPr lang="en-CA" smtClean="0"/>
              <a:t>‹#›</a:t>
            </a:fld>
            <a:endParaRPr lang="en-CA"/>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3050"/>
            <a:ext cx="8077200" cy="869950"/>
          </a:xfrm>
        </p:spPr>
        <p:txBody>
          <a:bodyPr anchor="ctr"/>
          <a:lstStyle>
            <a:lvl1pPr algn="l">
              <a:buNone/>
              <a:defRPr sz="4400" b="0"/>
            </a:lvl1p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D83E1255-86F3-4705-8E75-8F86D1825DAF}" type="datetimeFigureOut">
              <a:rPr lang="en-CA" smtClean="0"/>
              <a:t>15/06/2013</a:t>
            </a:fld>
            <a:endParaRPr lang="en-CA"/>
          </a:p>
        </p:txBody>
      </p:sp>
      <p:sp>
        <p:nvSpPr>
          <p:cNvPr id="6" name="Footer Placeholder 5"/>
          <p:cNvSpPr>
            <a:spLocks noGrp="1"/>
          </p:cNvSpPr>
          <p:nvPr>
            <p:ph type="ftr" sz="quarter" idx="11"/>
          </p:nvPr>
        </p:nvSpPr>
        <p:spPr/>
        <p:txBody>
          <a:bodyPr/>
          <a:lstStyle/>
          <a:p>
            <a:endParaRPr lang="en-CA"/>
          </a:p>
        </p:txBody>
      </p:sp>
      <p:sp>
        <p:nvSpPr>
          <p:cNvPr id="7" name="Slide Number Placeholder 6"/>
          <p:cNvSpPr>
            <a:spLocks noGrp="1"/>
          </p:cNvSpPr>
          <p:nvPr>
            <p:ph type="sldNum" sz="quarter" idx="12"/>
          </p:nvPr>
        </p:nvSpPr>
        <p:spPr/>
        <p:txBody>
          <a:bodyPr/>
          <a:lstStyle>
            <a:lvl1pPr>
              <a:defRPr>
                <a:solidFill>
                  <a:srgbClr val="FFFFFF"/>
                </a:solidFill>
              </a:defRPr>
            </a:lvl1pPr>
          </a:lstStyle>
          <a:p>
            <a:fld id="{B167DAA7-9F19-4618-B38D-F452FC63FBBF}" type="slidenum">
              <a:rPr lang="en-CA" smtClean="0"/>
              <a:t>‹#›</a:t>
            </a:fld>
            <a:endParaRPr lang="en-CA"/>
          </a:p>
        </p:txBody>
      </p:sp>
      <p:sp>
        <p:nvSpPr>
          <p:cNvPr id="3" name="Text Placeholder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9" name="Content Placeholder 8"/>
          <p:cNvSpPr>
            <a:spLocks noGrp="1"/>
          </p:cNvSpPr>
          <p:nvPr>
            <p:ph sz="quarter" idx="1"/>
          </p:nvPr>
        </p:nvSpPr>
        <p:spPr>
          <a:xfrm>
            <a:off x="2362200" y="1752600"/>
            <a:ext cx="6400800" cy="4419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3">
        <a:schemeClr val="bg2"/>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8" name="Rectangle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600200" y="4648200"/>
            <a:ext cx="7315200" cy="685800"/>
          </a:xfrm>
        </p:spPr>
        <p:txBody>
          <a:bodyPr anchor="ctr"/>
          <a:lstStyle>
            <a:lvl1pPr algn="l">
              <a:buNone/>
              <a:defRPr sz="2800" b="0">
                <a:solidFill>
                  <a:srgbClr val="FFFFFF"/>
                </a:solidFill>
              </a:defRPr>
            </a:lvl1pPr>
          </a:lstStyle>
          <a:p>
            <a:r>
              <a:rPr kumimoji="0" lang="en-US" smtClean="0"/>
              <a:t>Click to edit Master title style</a:t>
            </a:r>
            <a:endParaRPr kumimoji="0" lang="en-US"/>
          </a:p>
        </p:txBody>
      </p:sp>
      <p:sp>
        <p:nvSpPr>
          <p:cNvPr id="11" name="Rectangle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Date Placeholder 11"/>
          <p:cNvSpPr>
            <a:spLocks noGrp="1"/>
          </p:cNvSpPr>
          <p:nvPr>
            <p:ph type="dt" sz="half" idx="10"/>
          </p:nvPr>
        </p:nvSpPr>
        <p:spPr>
          <a:xfrm>
            <a:off x="6248400" y="6248400"/>
            <a:ext cx="2667000" cy="365125"/>
          </a:xfrm>
        </p:spPr>
        <p:txBody>
          <a:bodyPr rtlCol="0"/>
          <a:lstStyle/>
          <a:p>
            <a:fld id="{D83E1255-86F3-4705-8E75-8F86D1825DAF}" type="datetimeFigureOut">
              <a:rPr lang="en-CA" smtClean="0"/>
              <a:t>15/06/2013</a:t>
            </a:fld>
            <a:endParaRPr lang="en-CA"/>
          </a:p>
        </p:txBody>
      </p:sp>
      <p:sp>
        <p:nvSpPr>
          <p:cNvPr id="13" name="Slide Number Placeholder 12"/>
          <p:cNvSpPr>
            <a:spLocks noGrp="1"/>
          </p:cNvSpPr>
          <p:nvPr>
            <p:ph type="sldNum" sz="quarter" idx="11"/>
          </p:nvPr>
        </p:nvSpPr>
        <p:spPr>
          <a:xfrm>
            <a:off x="0" y="4667249"/>
            <a:ext cx="1447800" cy="663578"/>
          </a:xfrm>
        </p:spPr>
        <p:txBody>
          <a:bodyPr rtlCol="0"/>
          <a:lstStyle>
            <a:lvl1pPr>
              <a:defRPr sz="2800"/>
            </a:lvl1pPr>
          </a:lstStyle>
          <a:p>
            <a:fld id="{B167DAA7-9F19-4618-B38D-F452FC63FBBF}" type="slidenum">
              <a:rPr lang="en-CA" smtClean="0"/>
              <a:t>‹#›</a:t>
            </a:fld>
            <a:endParaRPr lang="en-CA"/>
          </a:p>
        </p:txBody>
      </p:sp>
      <p:sp>
        <p:nvSpPr>
          <p:cNvPr id="14" name="Footer Placeholder 13"/>
          <p:cNvSpPr>
            <a:spLocks noGrp="1"/>
          </p:cNvSpPr>
          <p:nvPr>
            <p:ph type="ftr" sz="quarter" idx="12"/>
          </p:nvPr>
        </p:nvSpPr>
        <p:spPr>
          <a:xfrm>
            <a:off x="1600200" y="6248206"/>
            <a:ext cx="4572000" cy="365125"/>
          </a:xfrm>
        </p:spPr>
        <p:txBody>
          <a:bodyPr rtlCol="0"/>
          <a:lstStyle/>
          <a:p>
            <a:endParaRPr lang="en-CA"/>
          </a:p>
        </p:txBody>
      </p:sp>
      <p:sp>
        <p:nvSpPr>
          <p:cNvPr id="3" name="Picture Placeholder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en-US" smtClean="0"/>
              <a:t>Click icon to add picture</a:t>
            </a:r>
            <a:endParaRPr kumimoji="0" lang="en-US" dirty="0"/>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609600" y="228600"/>
            <a:ext cx="8153400" cy="990600"/>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612648" y="1600200"/>
            <a:ext cx="8153400" cy="452628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fld id="{D83E1255-86F3-4705-8E75-8F86D1825DAF}" type="datetimeFigureOut">
              <a:rPr lang="en-CA" smtClean="0"/>
              <a:t>15/06/2013</a:t>
            </a:fld>
            <a:endParaRPr lang="en-CA"/>
          </a:p>
        </p:txBody>
      </p:sp>
      <p:sp>
        <p:nvSpPr>
          <p:cNvPr id="3" name="Footer Placeholder 2"/>
          <p:cNvSpPr>
            <a:spLocks noGrp="1"/>
          </p:cNvSpPr>
          <p:nvPr>
            <p:ph type="ftr" sz="quarter" idx="3"/>
          </p:nvPr>
        </p:nvSpPr>
        <p:spPr>
          <a:xfrm>
            <a:off x="609600" y="6248206"/>
            <a:ext cx="5421083" cy="365125"/>
          </a:xfrm>
          <a:prstGeom prst="rect">
            <a:avLst/>
          </a:prstGeom>
        </p:spPr>
        <p:txBody>
          <a:bodyPr vert="horz" anchor="ctr"/>
          <a:lstStyle>
            <a:lvl1pPr algn="r" eaLnBrk="1" latinLnBrk="0" hangingPunct="1">
              <a:defRPr kumimoji="0" sz="1400">
                <a:solidFill>
                  <a:schemeClr val="tx2"/>
                </a:solidFill>
              </a:defRPr>
            </a:lvl1pPr>
          </a:lstStyle>
          <a:p>
            <a:endParaRPr lang="en-CA"/>
          </a:p>
        </p:txBody>
      </p:sp>
      <p:sp>
        <p:nvSpPr>
          <p:cNvPr id="7" name="Rectangle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Slide Number Placeholder 22"/>
          <p:cNvSpPr>
            <a:spLocks noGrp="1"/>
          </p:cNvSpPr>
          <p:nvPr>
            <p:ph type="sldNum" sz="quarter" idx="4"/>
          </p:nvPr>
        </p:nvSpPr>
        <p:spPr>
          <a:xfrm>
            <a:off x="0" y="1272222"/>
            <a:ext cx="533400" cy="244476"/>
          </a:xfrm>
          <a:prstGeom prst="rect">
            <a:avLst/>
          </a:prstGeom>
        </p:spPr>
        <p:txBody>
          <a:bodyPr vert="horz" anchor="ctr" anchorCtr="0">
            <a:normAutofit/>
          </a:bodyPr>
          <a:lstStyle>
            <a:lvl1pPr algn="ctr" eaLnBrk="1" latinLnBrk="0" hangingPunct="1">
              <a:defRPr kumimoji="0" sz="1400" b="1">
                <a:solidFill>
                  <a:srgbClr val="FFFFFF"/>
                </a:solidFill>
              </a:defRPr>
            </a:lvl1pPr>
          </a:lstStyle>
          <a:p>
            <a:fld id="{B167DAA7-9F19-4618-B38D-F452FC63FBBF}" type="slidenum">
              <a:rPr lang="en-CA" smtClean="0"/>
              <a:t>‹#›</a:t>
            </a:fld>
            <a:endParaRPr lang="en-CA"/>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rtl="0" eaLnBrk="1" latinLnBrk="0" hangingPunct="1">
        <a:spcBef>
          <a:spcPct val="0"/>
        </a:spcBef>
        <a:buNone/>
        <a:defRPr kumimoji="0" sz="4400" kern="1200">
          <a:solidFill>
            <a:schemeClr val="tx2"/>
          </a:solidFill>
          <a:latin typeface="+mj-lt"/>
          <a:ea typeface="+mj-ea"/>
          <a:cs typeface="+mj-cs"/>
        </a:defRPr>
      </a:lvl1pPr>
    </p:titleStyle>
    <p:body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CA" dirty="0" smtClean="0"/>
              <a:t>Advocating your rights.</a:t>
            </a:r>
            <a:endParaRPr lang="en-CA" dirty="0"/>
          </a:p>
        </p:txBody>
      </p:sp>
      <p:sp>
        <p:nvSpPr>
          <p:cNvPr id="3" name="Subtitle 2"/>
          <p:cNvSpPr>
            <a:spLocks noGrp="1"/>
          </p:cNvSpPr>
          <p:nvPr>
            <p:ph type="subTitle" idx="1"/>
          </p:nvPr>
        </p:nvSpPr>
        <p:spPr/>
        <p:txBody>
          <a:bodyPr/>
          <a:lstStyle/>
          <a:p>
            <a:r>
              <a:rPr lang="en-CA" dirty="0" smtClean="0"/>
              <a:t>By Madi Norminton</a:t>
            </a:r>
            <a:endParaRPr lang="en-CA"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CA" dirty="0" smtClean="0"/>
              <a:t>Federal and Provincial Human </a:t>
            </a:r>
            <a:r>
              <a:rPr lang="en-CA" dirty="0" smtClean="0"/>
              <a:t>R</a:t>
            </a:r>
            <a:r>
              <a:rPr lang="en-CA" dirty="0" smtClean="0"/>
              <a:t>ights Legislation </a:t>
            </a:r>
            <a:endParaRPr lang="en-CA" dirty="0"/>
          </a:p>
        </p:txBody>
      </p:sp>
      <p:sp>
        <p:nvSpPr>
          <p:cNvPr id="3" name="Content Placeholder 2"/>
          <p:cNvSpPr>
            <a:spLocks noGrp="1"/>
          </p:cNvSpPr>
          <p:nvPr>
            <p:ph sz="quarter" idx="1"/>
          </p:nvPr>
        </p:nvSpPr>
        <p:spPr/>
        <p:txBody>
          <a:bodyPr/>
          <a:lstStyle/>
          <a:p>
            <a:r>
              <a:rPr lang="en-CA" dirty="0" smtClean="0"/>
              <a:t>The Provincial and the Federal governments have passed specific laws to deal with different cases of discrimination. </a:t>
            </a:r>
          </a:p>
          <a:p>
            <a:r>
              <a:rPr lang="en-CA" dirty="0" smtClean="0"/>
              <a:t>These laws are administered by the Human rights commissions. </a:t>
            </a:r>
          </a:p>
          <a:p>
            <a:r>
              <a:rPr lang="en-CA" dirty="0" smtClean="0"/>
              <a:t>The Human rights codes clarify peoples rights in area’s such as employment, tenancy, and institutions.</a:t>
            </a:r>
            <a:endParaRPr lang="en-CA"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Human Rights code in B.C</a:t>
            </a:r>
            <a:endParaRPr lang="en-CA" dirty="0"/>
          </a:p>
        </p:txBody>
      </p:sp>
      <p:sp>
        <p:nvSpPr>
          <p:cNvPr id="3" name="Content Placeholder 2"/>
          <p:cNvSpPr>
            <a:spLocks noGrp="1"/>
          </p:cNvSpPr>
          <p:nvPr>
            <p:ph sz="quarter" idx="1"/>
          </p:nvPr>
        </p:nvSpPr>
        <p:spPr/>
        <p:txBody>
          <a:bodyPr>
            <a:normAutofit lnSpcReduction="10000"/>
          </a:bodyPr>
          <a:lstStyle/>
          <a:p>
            <a:r>
              <a:rPr lang="en-CA" dirty="0" smtClean="0"/>
              <a:t>The British Columbia Human rights code protects citizens against discrimination under the grounds of; Age (19-65), ancestry, colour, family, marital status, physical and/or mental disabilities, place of origin, political beliefs, race, religion, sex, and sexual orientation.</a:t>
            </a:r>
          </a:p>
          <a:p>
            <a:r>
              <a:rPr lang="en-CA" dirty="0" smtClean="0"/>
              <a:t>In 2009 over 1100 cases were filed with the British Columbia Humans Rights, and of the cases that did make it to court, 607 of them were settled, withdrawn, or abandoned.</a:t>
            </a:r>
          </a:p>
          <a:p>
            <a:pPr>
              <a:buNone/>
            </a:pPr>
            <a:endParaRPr lang="en-CA"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CA" dirty="0" smtClean="0"/>
              <a:t>The supreme court</a:t>
            </a:r>
            <a:endParaRPr lang="en-CA" dirty="0"/>
          </a:p>
        </p:txBody>
      </p:sp>
      <p:sp>
        <p:nvSpPr>
          <p:cNvPr id="3" name="Content Placeholder 2"/>
          <p:cNvSpPr>
            <a:spLocks noGrp="1"/>
          </p:cNvSpPr>
          <p:nvPr>
            <p:ph sz="quarter" idx="1"/>
          </p:nvPr>
        </p:nvSpPr>
        <p:spPr/>
        <p:txBody>
          <a:bodyPr>
            <a:normAutofit fontScale="92500" lnSpcReduction="10000"/>
          </a:bodyPr>
          <a:lstStyle/>
          <a:p>
            <a:r>
              <a:rPr lang="en-CA" dirty="0" smtClean="0"/>
              <a:t>The supreme court of Canada has been the highest court for all legal issues in Canada since 1949.</a:t>
            </a:r>
          </a:p>
          <a:p>
            <a:r>
              <a:rPr lang="en-CA" dirty="0" smtClean="0"/>
              <a:t>The supreme Court’s importance has grown to Canadians since the introduction of the Charter of rights and freedoms. The court’s decisions set precedents that define our rights and change our legal system in rare cases.</a:t>
            </a:r>
          </a:p>
          <a:p>
            <a:r>
              <a:rPr lang="en-CA" dirty="0" smtClean="0"/>
              <a:t>No one can alter the final decisions of the Supreme court, unless Parliament passes a constitutional amendment.</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The Supreme court Cont’d	</a:t>
            </a:r>
            <a:endParaRPr lang="en-CA" dirty="0"/>
          </a:p>
        </p:txBody>
      </p:sp>
      <p:sp>
        <p:nvSpPr>
          <p:cNvPr id="3" name="Content Placeholder 2"/>
          <p:cNvSpPr>
            <a:spLocks noGrp="1"/>
          </p:cNvSpPr>
          <p:nvPr>
            <p:ph sz="quarter" idx="1"/>
          </p:nvPr>
        </p:nvSpPr>
        <p:spPr/>
        <p:txBody>
          <a:bodyPr>
            <a:normAutofit/>
          </a:bodyPr>
          <a:lstStyle/>
          <a:p>
            <a:r>
              <a:rPr lang="en-CA" sz="2400" dirty="0" smtClean="0"/>
              <a:t>The amending formula was established in 1982.</a:t>
            </a:r>
          </a:p>
          <a:p>
            <a:r>
              <a:rPr lang="en-CA" sz="2400" dirty="0" smtClean="0"/>
              <a:t>It specifies that at least seven provinces, totalling at least 50% of the population of all of the provinces must approve such an amendment.</a:t>
            </a:r>
            <a:endParaRPr lang="en-CA" sz="24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Charter Appeals</a:t>
            </a:r>
            <a:endParaRPr lang="en-CA" dirty="0"/>
          </a:p>
        </p:txBody>
      </p:sp>
      <p:sp>
        <p:nvSpPr>
          <p:cNvPr id="3" name="Content Placeholder 2"/>
          <p:cNvSpPr>
            <a:spLocks noGrp="1"/>
          </p:cNvSpPr>
          <p:nvPr>
            <p:ph sz="quarter" idx="1"/>
          </p:nvPr>
        </p:nvSpPr>
        <p:spPr/>
        <p:txBody>
          <a:bodyPr>
            <a:normAutofit/>
          </a:bodyPr>
          <a:lstStyle/>
          <a:p>
            <a:r>
              <a:rPr lang="en-CA" sz="2400" dirty="0" smtClean="0"/>
              <a:t>When an appeal involving a Charter right reaches supreme court, the justices have to think about three questions</a:t>
            </a:r>
          </a:p>
          <a:p>
            <a:r>
              <a:rPr lang="en-CA" sz="2400" dirty="0" smtClean="0"/>
              <a:t>1. Did the government or one of its agencies restrict a right or freedom?</a:t>
            </a:r>
          </a:p>
          <a:p>
            <a:r>
              <a:rPr lang="en-CA" sz="2400" dirty="0" smtClean="0"/>
              <a:t>2. is the right or freedom protected by the charter?</a:t>
            </a:r>
          </a:p>
          <a:p>
            <a:r>
              <a:rPr lang="en-CA" sz="2400" dirty="0" smtClean="0"/>
              <a:t>3. Was the restriction reasonable under the limits of section 1?</a:t>
            </a:r>
          </a:p>
          <a:p>
            <a:r>
              <a:rPr lang="en-CA" sz="2400" dirty="0" smtClean="0"/>
              <a:t>The Media regularly reports on the charters decisions made by the supreme court. </a:t>
            </a:r>
            <a:endParaRPr lang="en-CA" sz="2400" dirty="0" smtClean="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Most popular cases since 1982</a:t>
            </a:r>
            <a:endParaRPr lang="en-CA" dirty="0"/>
          </a:p>
        </p:txBody>
      </p:sp>
      <p:sp>
        <p:nvSpPr>
          <p:cNvPr id="3" name="Content Placeholder 2"/>
          <p:cNvSpPr>
            <a:spLocks noGrp="1"/>
          </p:cNvSpPr>
          <p:nvPr>
            <p:ph sz="quarter" idx="1"/>
          </p:nvPr>
        </p:nvSpPr>
        <p:spPr/>
        <p:txBody>
          <a:bodyPr/>
          <a:lstStyle/>
          <a:p>
            <a:r>
              <a:rPr lang="en-CA" dirty="0" smtClean="0"/>
              <a:t>Abortion law</a:t>
            </a:r>
          </a:p>
          <a:p>
            <a:r>
              <a:rPr lang="en-CA" dirty="0" smtClean="0"/>
              <a:t>Cruise missile testing</a:t>
            </a:r>
          </a:p>
          <a:p>
            <a:r>
              <a:rPr lang="en-CA" dirty="0" smtClean="0"/>
              <a:t>Condemn unfair treatment on the basis of pregnancy.</a:t>
            </a:r>
          </a:p>
          <a:p>
            <a:r>
              <a:rPr lang="en-CA" dirty="0" smtClean="0"/>
              <a:t>Affirm aboriginal rights</a:t>
            </a:r>
          </a:p>
          <a:p>
            <a:r>
              <a:rPr lang="en-CA" dirty="0" smtClean="0"/>
              <a:t>Grant survivor benefits to the same sex couples</a:t>
            </a:r>
            <a:endParaRPr lang="en-CA" dirty="0"/>
          </a:p>
        </p:txBody>
      </p:sp>
    </p:spTree>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Median">
  <a:themeElements>
    <a:clrScheme name="Median">
      <a:dk1>
        <a:sysClr val="windowText" lastClr="000000"/>
      </a:dk1>
      <a:lt1>
        <a:sysClr val="window" lastClr="FFFFFF"/>
      </a:lt1>
      <a:dk2>
        <a:srgbClr val="775F55"/>
      </a:dk2>
      <a:lt2>
        <a:srgbClr val="EBDDC3"/>
      </a:lt2>
      <a:accent1>
        <a:srgbClr val="94B6D2"/>
      </a:accent1>
      <a:accent2>
        <a:srgbClr val="DD8047"/>
      </a:accent2>
      <a:accent3>
        <a:srgbClr val="A5AB81"/>
      </a:accent3>
      <a:accent4>
        <a:srgbClr val="D8B25C"/>
      </a:accent4>
      <a:accent5>
        <a:srgbClr val="7BA79D"/>
      </a:accent5>
      <a:accent6>
        <a:srgbClr val="968C8C"/>
      </a:accent6>
      <a:hlink>
        <a:srgbClr val="F7B615"/>
      </a:hlink>
      <a:folHlink>
        <a:srgbClr val="704404"/>
      </a:folHlink>
    </a:clrScheme>
    <a:fontScheme name="Median">
      <a:maj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Median</Template>
  <TotalTime>98</TotalTime>
  <Words>373</Words>
  <Application>Microsoft Office PowerPoint</Application>
  <PresentationFormat>On-screen Show (4:3)</PresentationFormat>
  <Paragraphs>28</Paragraphs>
  <Slides>7</Slides>
  <Notes>0</Notes>
  <HiddenSlides>0</HiddenSlides>
  <MMClips>0</MMClips>
  <ScaleCrop>false</ScaleCrop>
  <HeadingPairs>
    <vt:vector size="4" baseType="variant">
      <vt:variant>
        <vt:lpstr>Theme</vt:lpstr>
      </vt:variant>
      <vt:variant>
        <vt:i4>1</vt:i4>
      </vt:variant>
      <vt:variant>
        <vt:lpstr>Slide Titles</vt:lpstr>
      </vt:variant>
      <vt:variant>
        <vt:i4>7</vt:i4>
      </vt:variant>
    </vt:vector>
  </HeadingPairs>
  <TitlesOfParts>
    <vt:vector size="8" baseType="lpstr">
      <vt:lpstr>Median</vt:lpstr>
      <vt:lpstr>Advocating your rights.</vt:lpstr>
      <vt:lpstr>Federal and Provincial Human Rights Legislation </vt:lpstr>
      <vt:lpstr>Human Rights code in B.C</vt:lpstr>
      <vt:lpstr>The supreme court</vt:lpstr>
      <vt:lpstr>The Supreme court Cont’d </vt:lpstr>
      <vt:lpstr>Charter Appeals</vt:lpstr>
      <vt:lpstr>Most popular cases since 1982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Advocating your rights.</dc:title>
  <dc:creator>Dell</dc:creator>
  <cp:lastModifiedBy>Dell</cp:lastModifiedBy>
  <cp:revision>11</cp:revision>
  <dcterms:created xsi:type="dcterms:W3CDTF">2013-06-16T00:06:01Z</dcterms:created>
  <dcterms:modified xsi:type="dcterms:W3CDTF">2013-06-16T01:44:32Z</dcterms:modified>
</cp:coreProperties>
</file>